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i7MTkn/PVRFdJQzO5+RY1eUj2X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0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안녕하세요. 저희는 건강해짐 팀입니다.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a8c1c538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15a8c1c538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8c1c5388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15a8c1c5388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5a8c1c5388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5a8c1c5388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5a8c1c538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15a8c1c538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5a8c1c538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15a8c1c538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5a8c1c5388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15a8c1c5388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5a8c1c5388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5a8c1c5388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5886fc20d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5886fc20d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585a42f8a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585a42f8a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585a42f8a1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585a42f8a1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안녕하세요 이번 공개sw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886fc20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15886fc20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585a42f8a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585a42f8a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125" y="54525"/>
            <a:ext cx="9829800" cy="674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a8c1c5388_1_0"/>
          <p:cNvSpPr/>
          <p:nvPr/>
        </p:nvSpPr>
        <p:spPr>
          <a:xfrm>
            <a:off x="1711434" y="1300888"/>
            <a:ext cx="2410800" cy="606900"/>
          </a:xfrm>
          <a:prstGeom prst="roundRect">
            <a:avLst>
              <a:gd name="adj" fmla="val 16667"/>
            </a:avLst>
          </a:prstGeom>
          <a:solidFill>
            <a:srgbClr val="2F549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g15a8c1c5388_1_0"/>
          <p:cNvSpPr/>
          <p:nvPr/>
        </p:nvSpPr>
        <p:spPr>
          <a:xfrm>
            <a:off x="1711434" y="2143245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Pre-processing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g15a8c1c5388_1_0"/>
          <p:cNvSpPr/>
          <p:nvPr/>
        </p:nvSpPr>
        <p:spPr>
          <a:xfrm>
            <a:off x="1711434" y="2985602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Segmentation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g15a8c1c5388_1_0"/>
          <p:cNvSpPr/>
          <p:nvPr/>
        </p:nvSpPr>
        <p:spPr>
          <a:xfrm>
            <a:off x="1694809" y="3827959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Labelling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g15a8c1c5388_1_0"/>
          <p:cNvSpPr/>
          <p:nvPr/>
        </p:nvSpPr>
        <p:spPr>
          <a:xfrm>
            <a:off x="1711445" y="4670323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Analysis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g15a8c1c5388_1_0"/>
          <p:cNvSpPr/>
          <p:nvPr/>
        </p:nvSpPr>
        <p:spPr>
          <a:xfrm>
            <a:off x="2858588" y="1907717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g15a8c1c5388_1_0"/>
          <p:cNvSpPr/>
          <p:nvPr/>
        </p:nvSpPr>
        <p:spPr>
          <a:xfrm>
            <a:off x="2858587" y="2750074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g15a8c1c5388_1_0"/>
          <p:cNvSpPr/>
          <p:nvPr/>
        </p:nvSpPr>
        <p:spPr>
          <a:xfrm>
            <a:off x="2858586" y="3592431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g15a8c1c5388_1_0"/>
          <p:cNvSpPr/>
          <p:nvPr/>
        </p:nvSpPr>
        <p:spPr>
          <a:xfrm>
            <a:off x="2841961" y="4434788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8" name="Google Shape;248;g15a8c1c5388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884" y="105750"/>
            <a:ext cx="655320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5a8c1c5388_1_13"/>
          <p:cNvSpPr/>
          <p:nvPr/>
        </p:nvSpPr>
        <p:spPr>
          <a:xfrm>
            <a:off x="1711434" y="1300888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g15a8c1c5388_1_13"/>
          <p:cNvSpPr/>
          <p:nvPr/>
        </p:nvSpPr>
        <p:spPr>
          <a:xfrm>
            <a:off x="1711434" y="2143245"/>
            <a:ext cx="2410800" cy="606900"/>
          </a:xfrm>
          <a:prstGeom prst="roundRect">
            <a:avLst>
              <a:gd name="adj" fmla="val 16667"/>
            </a:avLst>
          </a:prstGeom>
          <a:solidFill>
            <a:srgbClr val="2F549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Pre-processing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g15a8c1c5388_1_13"/>
          <p:cNvSpPr/>
          <p:nvPr/>
        </p:nvSpPr>
        <p:spPr>
          <a:xfrm>
            <a:off x="1711434" y="2985602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Segmentation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g15a8c1c5388_1_13"/>
          <p:cNvSpPr/>
          <p:nvPr/>
        </p:nvSpPr>
        <p:spPr>
          <a:xfrm>
            <a:off x="1694809" y="3827959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Labelling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g15a8c1c5388_1_13"/>
          <p:cNvSpPr/>
          <p:nvPr/>
        </p:nvSpPr>
        <p:spPr>
          <a:xfrm>
            <a:off x="1711445" y="4670323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Analysis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g15a8c1c5388_1_13"/>
          <p:cNvSpPr/>
          <p:nvPr/>
        </p:nvSpPr>
        <p:spPr>
          <a:xfrm>
            <a:off x="2858588" y="1907717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g15a8c1c5388_1_13"/>
          <p:cNvSpPr/>
          <p:nvPr/>
        </p:nvSpPr>
        <p:spPr>
          <a:xfrm>
            <a:off x="2858587" y="2750074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g15a8c1c5388_1_13"/>
          <p:cNvSpPr/>
          <p:nvPr/>
        </p:nvSpPr>
        <p:spPr>
          <a:xfrm>
            <a:off x="2858586" y="3592431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g15a8c1c5388_1_13"/>
          <p:cNvSpPr/>
          <p:nvPr/>
        </p:nvSpPr>
        <p:spPr>
          <a:xfrm>
            <a:off x="2841961" y="4434788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2" name="Google Shape;262;g15a8c1c5388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400" y="906625"/>
            <a:ext cx="4897376" cy="489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15a8c1c5388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400" y="906625"/>
            <a:ext cx="4897376" cy="489737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5a8c1c5388_1_26"/>
          <p:cNvSpPr/>
          <p:nvPr/>
        </p:nvSpPr>
        <p:spPr>
          <a:xfrm>
            <a:off x="5812975" y="1670175"/>
            <a:ext cx="2509800" cy="37416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g15a8c1c5388_1_26"/>
          <p:cNvSpPr txBox="1"/>
          <p:nvPr/>
        </p:nvSpPr>
        <p:spPr>
          <a:xfrm>
            <a:off x="7848179" y="1470082"/>
            <a:ext cx="474600" cy="200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person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g15a8c1c5388_1_26"/>
          <p:cNvSpPr/>
          <p:nvPr/>
        </p:nvSpPr>
        <p:spPr>
          <a:xfrm>
            <a:off x="1711434" y="1300888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g15a8c1c5388_1_26"/>
          <p:cNvSpPr/>
          <p:nvPr/>
        </p:nvSpPr>
        <p:spPr>
          <a:xfrm>
            <a:off x="1711434" y="2143245"/>
            <a:ext cx="2410800" cy="606900"/>
          </a:xfrm>
          <a:prstGeom prst="roundRect">
            <a:avLst>
              <a:gd name="adj" fmla="val 16667"/>
            </a:avLst>
          </a:prstGeom>
          <a:solidFill>
            <a:srgbClr val="2F549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Pre-processing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g15a8c1c5388_1_26"/>
          <p:cNvSpPr/>
          <p:nvPr/>
        </p:nvSpPr>
        <p:spPr>
          <a:xfrm>
            <a:off x="1711434" y="2985602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Segmentation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g15a8c1c5388_1_26"/>
          <p:cNvSpPr/>
          <p:nvPr/>
        </p:nvSpPr>
        <p:spPr>
          <a:xfrm>
            <a:off x="1694809" y="3827959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Labelling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g15a8c1c5388_1_26"/>
          <p:cNvSpPr/>
          <p:nvPr/>
        </p:nvSpPr>
        <p:spPr>
          <a:xfrm>
            <a:off x="1711445" y="4670323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Analysis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g15a8c1c5388_1_26"/>
          <p:cNvSpPr/>
          <p:nvPr/>
        </p:nvSpPr>
        <p:spPr>
          <a:xfrm>
            <a:off x="2858588" y="1907717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g15a8c1c5388_1_26"/>
          <p:cNvSpPr/>
          <p:nvPr/>
        </p:nvSpPr>
        <p:spPr>
          <a:xfrm>
            <a:off x="2858587" y="2750074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g15a8c1c5388_1_26"/>
          <p:cNvSpPr/>
          <p:nvPr/>
        </p:nvSpPr>
        <p:spPr>
          <a:xfrm>
            <a:off x="2858586" y="3592431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g15a8c1c5388_1_26"/>
          <p:cNvSpPr/>
          <p:nvPr/>
        </p:nvSpPr>
        <p:spPr>
          <a:xfrm>
            <a:off x="2841961" y="4434788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5a8c1c5388_1_41"/>
          <p:cNvSpPr/>
          <p:nvPr/>
        </p:nvSpPr>
        <p:spPr>
          <a:xfrm>
            <a:off x="8203815" y="2861918"/>
            <a:ext cx="365700" cy="20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g15a8c1c5388_1_41"/>
          <p:cNvSpPr txBox="1"/>
          <p:nvPr/>
        </p:nvSpPr>
        <p:spPr>
          <a:xfrm>
            <a:off x="8653550" y="2719098"/>
            <a:ext cx="78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save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g15a8c1c5388_1_41"/>
          <p:cNvSpPr/>
          <p:nvPr/>
        </p:nvSpPr>
        <p:spPr>
          <a:xfrm>
            <a:off x="1711434" y="1300888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g15a8c1c5388_1_41"/>
          <p:cNvSpPr/>
          <p:nvPr/>
        </p:nvSpPr>
        <p:spPr>
          <a:xfrm>
            <a:off x="1711434" y="2143245"/>
            <a:ext cx="2410800" cy="606900"/>
          </a:xfrm>
          <a:prstGeom prst="roundRect">
            <a:avLst>
              <a:gd name="adj" fmla="val 16667"/>
            </a:avLst>
          </a:prstGeom>
          <a:solidFill>
            <a:srgbClr val="2F549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Pre-processing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g15a8c1c5388_1_41"/>
          <p:cNvSpPr/>
          <p:nvPr/>
        </p:nvSpPr>
        <p:spPr>
          <a:xfrm>
            <a:off x="1711434" y="2985602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Segmentation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g15a8c1c5388_1_41"/>
          <p:cNvSpPr/>
          <p:nvPr/>
        </p:nvSpPr>
        <p:spPr>
          <a:xfrm>
            <a:off x="1694809" y="3827959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Labelling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15a8c1c5388_1_41"/>
          <p:cNvSpPr/>
          <p:nvPr/>
        </p:nvSpPr>
        <p:spPr>
          <a:xfrm>
            <a:off x="1711445" y="4670323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Analysis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g15a8c1c5388_1_41"/>
          <p:cNvSpPr/>
          <p:nvPr/>
        </p:nvSpPr>
        <p:spPr>
          <a:xfrm>
            <a:off x="2858588" y="1907717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g15a8c1c5388_1_41"/>
          <p:cNvSpPr/>
          <p:nvPr/>
        </p:nvSpPr>
        <p:spPr>
          <a:xfrm>
            <a:off x="2858587" y="2750074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g15a8c1c5388_1_41"/>
          <p:cNvSpPr/>
          <p:nvPr/>
        </p:nvSpPr>
        <p:spPr>
          <a:xfrm>
            <a:off x="2858586" y="3592431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15a8c1c5388_1_41"/>
          <p:cNvSpPr/>
          <p:nvPr/>
        </p:nvSpPr>
        <p:spPr>
          <a:xfrm>
            <a:off x="2841961" y="4434788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4" name="Google Shape;294;g15a8c1c5388_1_41"/>
          <p:cNvPicPr preferRelativeResize="0"/>
          <p:nvPr/>
        </p:nvPicPr>
        <p:blipFill rotWithShape="1">
          <a:blip r:embed="rId3">
            <a:alphaModFix/>
          </a:blip>
          <a:srcRect l="16553" t="15593" r="32195" b="8006"/>
          <a:stretch/>
        </p:blipFill>
        <p:spPr>
          <a:xfrm>
            <a:off x="5337125" y="1418250"/>
            <a:ext cx="2509800" cy="37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5a8c1c5388_1_56"/>
          <p:cNvSpPr/>
          <p:nvPr/>
        </p:nvSpPr>
        <p:spPr>
          <a:xfrm>
            <a:off x="5203666" y="1420088"/>
            <a:ext cx="17880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g15a8c1c5388_1_56"/>
          <p:cNvSpPr/>
          <p:nvPr/>
        </p:nvSpPr>
        <p:spPr>
          <a:xfrm>
            <a:off x="5356066" y="1572488"/>
            <a:ext cx="17880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g15a8c1c5388_1_56"/>
          <p:cNvSpPr/>
          <p:nvPr/>
        </p:nvSpPr>
        <p:spPr>
          <a:xfrm>
            <a:off x="5508466" y="1724888"/>
            <a:ext cx="17880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g15a8c1c5388_1_56"/>
          <p:cNvSpPr txBox="1"/>
          <p:nvPr/>
        </p:nvSpPr>
        <p:spPr>
          <a:xfrm>
            <a:off x="6265269" y="5404546"/>
            <a:ext cx="76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Good</a:t>
            </a:r>
            <a:endParaRPr/>
          </a:p>
        </p:txBody>
      </p:sp>
      <p:sp>
        <p:nvSpPr>
          <p:cNvPr id="303" name="Google Shape;303;g15a8c1c5388_1_56"/>
          <p:cNvSpPr txBox="1"/>
          <p:nvPr/>
        </p:nvSpPr>
        <p:spPr>
          <a:xfrm>
            <a:off x="9576173" y="5441871"/>
            <a:ext cx="70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Bad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g15a8c1c5388_1_56"/>
          <p:cNvSpPr/>
          <p:nvPr/>
        </p:nvSpPr>
        <p:spPr>
          <a:xfrm>
            <a:off x="1711434" y="1300888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g15a8c1c5388_1_56"/>
          <p:cNvSpPr/>
          <p:nvPr/>
        </p:nvSpPr>
        <p:spPr>
          <a:xfrm>
            <a:off x="1711434" y="2143245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Pre-processing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g15a8c1c5388_1_56"/>
          <p:cNvSpPr/>
          <p:nvPr/>
        </p:nvSpPr>
        <p:spPr>
          <a:xfrm>
            <a:off x="1711434" y="2985602"/>
            <a:ext cx="2410800" cy="606900"/>
          </a:xfrm>
          <a:prstGeom prst="roundRect">
            <a:avLst>
              <a:gd name="adj" fmla="val 16667"/>
            </a:avLst>
          </a:prstGeom>
          <a:solidFill>
            <a:srgbClr val="2F549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Segmentation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g15a8c1c5388_1_56"/>
          <p:cNvSpPr/>
          <p:nvPr/>
        </p:nvSpPr>
        <p:spPr>
          <a:xfrm>
            <a:off x="1694809" y="3827959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Labelling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g15a8c1c5388_1_56"/>
          <p:cNvSpPr/>
          <p:nvPr/>
        </p:nvSpPr>
        <p:spPr>
          <a:xfrm>
            <a:off x="1711445" y="4670323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Analysis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g15a8c1c5388_1_56"/>
          <p:cNvSpPr/>
          <p:nvPr/>
        </p:nvSpPr>
        <p:spPr>
          <a:xfrm>
            <a:off x="2858588" y="1907717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g15a8c1c5388_1_56"/>
          <p:cNvSpPr/>
          <p:nvPr/>
        </p:nvSpPr>
        <p:spPr>
          <a:xfrm>
            <a:off x="2858587" y="2750074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g15a8c1c5388_1_56"/>
          <p:cNvSpPr/>
          <p:nvPr/>
        </p:nvSpPr>
        <p:spPr>
          <a:xfrm>
            <a:off x="2858586" y="3592431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g15a8c1c5388_1_56"/>
          <p:cNvSpPr/>
          <p:nvPr/>
        </p:nvSpPr>
        <p:spPr>
          <a:xfrm>
            <a:off x="2841961" y="4434788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3" name="Google Shape;313;g15a8c1c5388_1_56"/>
          <p:cNvPicPr preferRelativeResize="0"/>
          <p:nvPr/>
        </p:nvPicPr>
        <p:blipFill rotWithShape="1">
          <a:blip r:embed="rId3">
            <a:alphaModFix/>
          </a:blip>
          <a:srcRect l="16553" t="15593" r="32195" b="8006"/>
          <a:stretch/>
        </p:blipFill>
        <p:spPr>
          <a:xfrm>
            <a:off x="5701025" y="1907828"/>
            <a:ext cx="2287046" cy="34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15a8c1c5388_1_56"/>
          <p:cNvSpPr/>
          <p:nvPr/>
        </p:nvSpPr>
        <p:spPr>
          <a:xfrm>
            <a:off x="8502266" y="1420088"/>
            <a:ext cx="17880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g15a8c1c5388_1_56"/>
          <p:cNvSpPr/>
          <p:nvPr/>
        </p:nvSpPr>
        <p:spPr>
          <a:xfrm>
            <a:off x="8654666" y="1572488"/>
            <a:ext cx="17880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g15a8c1c5388_1_56"/>
          <p:cNvSpPr/>
          <p:nvPr/>
        </p:nvSpPr>
        <p:spPr>
          <a:xfrm>
            <a:off x="8807066" y="1724888"/>
            <a:ext cx="17880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7" name="Google Shape;317;g15a8c1c5388_1_56"/>
          <p:cNvPicPr preferRelativeResize="0"/>
          <p:nvPr/>
        </p:nvPicPr>
        <p:blipFill rotWithShape="1">
          <a:blip r:embed="rId4">
            <a:alphaModFix/>
          </a:blip>
          <a:srcRect l="36938" t="25782" r="32313" b="30241"/>
          <a:stretch/>
        </p:blipFill>
        <p:spPr>
          <a:xfrm>
            <a:off x="9020250" y="1879775"/>
            <a:ext cx="1817421" cy="34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5a8c1c5388_1_88"/>
          <p:cNvSpPr txBox="1"/>
          <p:nvPr/>
        </p:nvSpPr>
        <p:spPr>
          <a:xfrm>
            <a:off x="4673488" y="4750575"/>
            <a:ext cx="723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label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g15a8c1c5388_1_88"/>
          <p:cNvSpPr txBox="1"/>
          <p:nvPr/>
        </p:nvSpPr>
        <p:spPr>
          <a:xfrm>
            <a:off x="6198675" y="4830825"/>
            <a:ext cx="260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g15a8c1c5388_1_88"/>
          <p:cNvSpPr txBox="1"/>
          <p:nvPr/>
        </p:nvSpPr>
        <p:spPr>
          <a:xfrm>
            <a:off x="9437550" y="4906125"/>
            <a:ext cx="260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g15a8c1c5388_1_88"/>
          <p:cNvSpPr/>
          <p:nvPr/>
        </p:nvSpPr>
        <p:spPr>
          <a:xfrm>
            <a:off x="1711434" y="1300888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g15a8c1c5388_1_88"/>
          <p:cNvSpPr/>
          <p:nvPr/>
        </p:nvSpPr>
        <p:spPr>
          <a:xfrm>
            <a:off x="1711434" y="2143245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Pre-processing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g15a8c1c5388_1_88"/>
          <p:cNvSpPr/>
          <p:nvPr/>
        </p:nvSpPr>
        <p:spPr>
          <a:xfrm>
            <a:off x="1711434" y="2985602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Segmentation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g15a8c1c5388_1_88"/>
          <p:cNvSpPr/>
          <p:nvPr/>
        </p:nvSpPr>
        <p:spPr>
          <a:xfrm>
            <a:off x="1694809" y="3827959"/>
            <a:ext cx="2410800" cy="606900"/>
          </a:xfrm>
          <a:prstGeom prst="roundRect">
            <a:avLst>
              <a:gd name="adj" fmla="val 16667"/>
            </a:avLst>
          </a:prstGeom>
          <a:solidFill>
            <a:srgbClr val="2F549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Labelling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g15a8c1c5388_1_88"/>
          <p:cNvSpPr/>
          <p:nvPr/>
        </p:nvSpPr>
        <p:spPr>
          <a:xfrm>
            <a:off x="1711445" y="4670323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Analysis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g15a8c1c5388_1_88"/>
          <p:cNvSpPr/>
          <p:nvPr/>
        </p:nvSpPr>
        <p:spPr>
          <a:xfrm>
            <a:off x="2858588" y="1907717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g15a8c1c5388_1_88"/>
          <p:cNvSpPr/>
          <p:nvPr/>
        </p:nvSpPr>
        <p:spPr>
          <a:xfrm>
            <a:off x="2858587" y="2750074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g15a8c1c5388_1_88"/>
          <p:cNvSpPr/>
          <p:nvPr/>
        </p:nvSpPr>
        <p:spPr>
          <a:xfrm>
            <a:off x="2858586" y="3592431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g15a8c1c5388_1_88"/>
          <p:cNvSpPr/>
          <p:nvPr/>
        </p:nvSpPr>
        <p:spPr>
          <a:xfrm>
            <a:off x="2841961" y="4434788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g15a8c1c5388_1_88"/>
          <p:cNvSpPr/>
          <p:nvPr/>
        </p:nvSpPr>
        <p:spPr>
          <a:xfrm>
            <a:off x="4886416" y="552363"/>
            <a:ext cx="17880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g15a8c1c5388_1_88"/>
          <p:cNvSpPr/>
          <p:nvPr/>
        </p:nvSpPr>
        <p:spPr>
          <a:xfrm>
            <a:off x="5038816" y="704763"/>
            <a:ext cx="17880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g15a8c1c5388_1_88"/>
          <p:cNvSpPr/>
          <p:nvPr/>
        </p:nvSpPr>
        <p:spPr>
          <a:xfrm>
            <a:off x="5191216" y="857163"/>
            <a:ext cx="17880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g15a8c1c5388_1_88"/>
          <p:cNvSpPr txBox="1"/>
          <p:nvPr/>
        </p:nvSpPr>
        <p:spPr>
          <a:xfrm>
            <a:off x="5948019" y="4536821"/>
            <a:ext cx="76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Good</a:t>
            </a:r>
            <a:endParaRPr/>
          </a:p>
        </p:txBody>
      </p:sp>
      <p:sp>
        <p:nvSpPr>
          <p:cNvPr id="338" name="Google Shape;338;g15a8c1c5388_1_88"/>
          <p:cNvSpPr txBox="1"/>
          <p:nvPr/>
        </p:nvSpPr>
        <p:spPr>
          <a:xfrm>
            <a:off x="9258923" y="4574146"/>
            <a:ext cx="70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Bad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9" name="Google Shape;339;g15a8c1c5388_1_88"/>
          <p:cNvPicPr preferRelativeResize="0"/>
          <p:nvPr/>
        </p:nvPicPr>
        <p:blipFill rotWithShape="1">
          <a:blip r:embed="rId3">
            <a:alphaModFix/>
          </a:blip>
          <a:srcRect l="16553" t="15593" r="32195" b="8006"/>
          <a:stretch/>
        </p:blipFill>
        <p:spPr>
          <a:xfrm>
            <a:off x="5383775" y="1040103"/>
            <a:ext cx="2287046" cy="34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15a8c1c5388_1_88"/>
          <p:cNvSpPr/>
          <p:nvPr/>
        </p:nvSpPr>
        <p:spPr>
          <a:xfrm>
            <a:off x="8185016" y="552363"/>
            <a:ext cx="17880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g15a8c1c5388_1_88"/>
          <p:cNvSpPr/>
          <p:nvPr/>
        </p:nvSpPr>
        <p:spPr>
          <a:xfrm>
            <a:off x="8337416" y="704763"/>
            <a:ext cx="17880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g15a8c1c5388_1_88"/>
          <p:cNvSpPr/>
          <p:nvPr/>
        </p:nvSpPr>
        <p:spPr>
          <a:xfrm>
            <a:off x="8489816" y="857163"/>
            <a:ext cx="17880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3" name="Google Shape;343;g15a8c1c5388_1_88"/>
          <p:cNvPicPr preferRelativeResize="0"/>
          <p:nvPr/>
        </p:nvPicPr>
        <p:blipFill rotWithShape="1">
          <a:blip r:embed="rId4">
            <a:alphaModFix/>
          </a:blip>
          <a:srcRect l="36938" t="25782" r="32313" b="30241"/>
          <a:stretch/>
        </p:blipFill>
        <p:spPr>
          <a:xfrm>
            <a:off x="8703000" y="1012050"/>
            <a:ext cx="1817421" cy="34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5a8c1c5388_1_125"/>
          <p:cNvSpPr/>
          <p:nvPr/>
        </p:nvSpPr>
        <p:spPr>
          <a:xfrm>
            <a:off x="317325" y="360300"/>
            <a:ext cx="1317000" cy="408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실행 결과</a:t>
            </a:r>
            <a:endParaRPr b="1"/>
          </a:p>
        </p:txBody>
      </p:sp>
      <p:sp>
        <p:nvSpPr>
          <p:cNvPr id="349" name="Google Shape;349;g15a8c1c5388_1_125"/>
          <p:cNvSpPr/>
          <p:nvPr/>
        </p:nvSpPr>
        <p:spPr>
          <a:xfrm>
            <a:off x="1860407" y="307685"/>
            <a:ext cx="2410800" cy="606900"/>
          </a:xfrm>
          <a:prstGeom prst="roundRect">
            <a:avLst>
              <a:gd name="adj" fmla="val 16667"/>
            </a:avLst>
          </a:prstGeom>
          <a:solidFill>
            <a:srgbClr val="2F549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Analysis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0" name="Google Shape;350;g15a8c1c5388_1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50" y="3147710"/>
            <a:ext cx="8077628" cy="266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15a8c1c5388_1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8075" y="649750"/>
            <a:ext cx="4740100" cy="234768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15a8c1c5388_1_125"/>
          <p:cNvSpPr txBox="1"/>
          <p:nvPr/>
        </p:nvSpPr>
        <p:spPr>
          <a:xfrm>
            <a:off x="7896850" y="2778100"/>
            <a:ext cx="260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g15a8c1c5388_1_125"/>
          <p:cNvSpPr txBox="1"/>
          <p:nvPr/>
        </p:nvSpPr>
        <p:spPr>
          <a:xfrm>
            <a:off x="9637650" y="2778100"/>
            <a:ext cx="260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g15a8c1c5388_1_125"/>
          <p:cNvSpPr txBox="1"/>
          <p:nvPr/>
        </p:nvSpPr>
        <p:spPr>
          <a:xfrm>
            <a:off x="8590806" y="1084830"/>
            <a:ext cx="2354100" cy="1477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g15a8c1c5388_1_125"/>
          <p:cNvSpPr txBox="1"/>
          <p:nvPr/>
        </p:nvSpPr>
        <p:spPr>
          <a:xfrm>
            <a:off x="4602950" y="4082900"/>
            <a:ext cx="1651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loss : 0.0251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acc: 0.9967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886fc20db_1_1"/>
          <p:cNvSpPr/>
          <p:nvPr/>
        </p:nvSpPr>
        <p:spPr>
          <a:xfrm>
            <a:off x="317325" y="360300"/>
            <a:ext cx="1317000" cy="408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실행 결과</a:t>
            </a:r>
            <a:endParaRPr b="1"/>
          </a:p>
        </p:txBody>
      </p:sp>
      <p:sp>
        <p:nvSpPr>
          <p:cNvPr id="361" name="Google Shape;361;g15886fc20db_1_1"/>
          <p:cNvSpPr/>
          <p:nvPr/>
        </p:nvSpPr>
        <p:spPr>
          <a:xfrm>
            <a:off x="1860407" y="307685"/>
            <a:ext cx="2410800" cy="606900"/>
          </a:xfrm>
          <a:prstGeom prst="roundRect">
            <a:avLst>
              <a:gd name="adj" fmla="val 16667"/>
            </a:avLst>
          </a:prstGeom>
          <a:solidFill>
            <a:srgbClr val="2F549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Analysis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2" name="Google Shape;362;g15886fc20db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50" y="3147710"/>
            <a:ext cx="8077628" cy="266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15886fc20db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8075" y="649750"/>
            <a:ext cx="4740100" cy="234768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15886fc20db_1_1"/>
          <p:cNvSpPr txBox="1"/>
          <p:nvPr/>
        </p:nvSpPr>
        <p:spPr>
          <a:xfrm>
            <a:off x="7896850" y="2778100"/>
            <a:ext cx="260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g15886fc20db_1_1"/>
          <p:cNvSpPr txBox="1"/>
          <p:nvPr/>
        </p:nvSpPr>
        <p:spPr>
          <a:xfrm>
            <a:off x="9637650" y="2778100"/>
            <a:ext cx="260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g15886fc20db_1_1"/>
          <p:cNvSpPr txBox="1"/>
          <p:nvPr/>
        </p:nvSpPr>
        <p:spPr>
          <a:xfrm>
            <a:off x="8590806" y="1084830"/>
            <a:ext cx="2354100" cy="1477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g15886fc20db_1_1"/>
          <p:cNvSpPr txBox="1"/>
          <p:nvPr/>
        </p:nvSpPr>
        <p:spPr>
          <a:xfrm>
            <a:off x="4602950" y="4082900"/>
            <a:ext cx="1651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loss : 0.0251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acc: 0.9967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3538" y="2983524"/>
            <a:ext cx="6535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latin typeface="+mn-ea"/>
                <a:ea typeface="+mn-ea"/>
              </a:rPr>
              <a:t>감사합니다</a:t>
            </a:r>
            <a:endParaRPr lang="ko-KR" altLang="en-US" sz="54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1585a42f8a1_2_12"/>
          <p:cNvPicPr preferRelativeResize="0"/>
          <p:nvPr/>
        </p:nvPicPr>
        <p:blipFill rotWithShape="1">
          <a:blip r:embed="rId3">
            <a:alphaModFix/>
          </a:blip>
          <a:srcRect t="8717"/>
          <a:stretch/>
        </p:blipFill>
        <p:spPr>
          <a:xfrm>
            <a:off x="2058488" y="0"/>
            <a:ext cx="8075025" cy="42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1585a42f8a1_2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0100" y="3461625"/>
            <a:ext cx="4312625" cy="330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1585a42f8a1_2_12"/>
          <p:cNvPicPr preferRelativeResize="0"/>
          <p:nvPr/>
        </p:nvPicPr>
        <p:blipFill rotWithShape="1">
          <a:blip r:embed="rId5">
            <a:alphaModFix/>
          </a:blip>
          <a:srcRect r="4671"/>
          <a:stretch/>
        </p:blipFill>
        <p:spPr>
          <a:xfrm>
            <a:off x="101425" y="3669300"/>
            <a:ext cx="5991476" cy="309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1711434" y="1300888"/>
            <a:ext cx="2410800" cy="606900"/>
          </a:xfrm>
          <a:prstGeom prst="roundRect">
            <a:avLst>
              <a:gd name="adj" fmla="val 16667"/>
            </a:avLst>
          </a:prstGeom>
          <a:solidFill>
            <a:srgbClr val="2F549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1711434" y="2143245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Pre-processing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1711434" y="2985602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Segmentation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1694809" y="3827959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Labelling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1711445" y="4670323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Analysis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2858588" y="1907717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2858587" y="2750074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2858586" y="3592431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2841961" y="4434788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894809" y="647701"/>
            <a:ext cx="5620789" cy="5620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7466" y="1533699"/>
            <a:ext cx="3955474" cy="395547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/>
          <p:nvPr/>
        </p:nvSpPr>
        <p:spPr>
          <a:xfrm>
            <a:off x="1711434" y="1300888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1711434" y="2143245"/>
            <a:ext cx="2410800" cy="606900"/>
          </a:xfrm>
          <a:prstGeom prst="roundRect">
            <a:avLst>
              <a:gd name="adj" fmla="val 16667"/>
            </a:avLst>
          </a:prstGeom>
          <a:solidFill>
            <a:srgbClr val="2F549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Pre-processing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1711434" y="2985602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Segmentation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1694809" y="3827959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Labelling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1711445" y="4670323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Analysis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2858588" y="1907717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2858587" y="2750074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2858586" y="3592431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2841961" y="4434788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7466" y="1533699"/>
            <a:ext cx="3955474" cy="3955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/>
          <p:nvPr/>
        </p:nvSpPr>
        <p:spPr>
          <a:xfrm>
            <a:off x="7331825" y="1923012"/>
            <a:ext cx="747450" cy="283464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7604754" y="1722957"/>
            <a:ext cx="474521" cy="2000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person</a:t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1711434" y="1300888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1711434" y="2143245"/>
            <a:ext cx="2410800" cy="606900"/>
          </a:xfrm>
          <a:prstGeom prst="roundRect">
            <a:avLst>
              <a:gd name="adj" fmla="val 16667"/>
            </a:avLst>
          </a:prstGeom>
          <a:solidFill>
            <a:srgbClr val="2F549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Pre-processing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1711434" y="2985602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Segmentation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1694809" y="3827959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Labelling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1711445" y="4670323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Analysis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2858588" y="1907717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2858587" y="2750074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2858586" y="3592431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2841961" y="4434788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"/>
          <p:cNvPicPr preferRelativeResize="0"/>
          <p:nvPr/>
        </p:nvPicPr>
        <p:blipFill rotWithShape="1">
          <a:blip r:embed="rId3">
            <a:alphaModFix/>
          </a:blip>
          <a:srcRect l="39438" t="9492" r="42277" b="18002"/>
          <a:stretch/>
        </p:blipFill>
        <p:spPr>
          <a:xfrm>
            <a:off x="7214752" y="1848196"/>
            <a:ext cx="723207" cy="286789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/>
          <p:nvPr/>
        </p:nvSpPr>
        <p:spPr>
          <a:xfrm>
            <a:off x="8287790" y="2815243"/>
            <a:ext cx="365760" cy="2078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8653550" y="2719098"/>
            <a:ext cx="78970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save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1711434" y="1300888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1711434" y="2143245"/>
            <a:ext cx="2410800" cy="606900"/>
          </a:xfrm>
          <a:prstGeom prst="roundRect">
            <a:avLst>
              <a:gd name="adj" fmla="val 16667"/>
            </a:avLst>
          </a:prstGeom>
          <a:solidFill>
            <a:srgbClr val="2F549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Pre-processing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1711434" y="2985602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Segmentation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1694809" y="3827959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Labelling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1711445" y="4670323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Analysis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2858588" y="1907717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2858587" y="2750074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2858586" y="3592431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2841961" y="4434788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/>
          <p:nvPr/>
        </p:nvSpPr>
        <p:spPr>
          <a:xfrm>
            <a:off x="9318439" y="1420081"/>
            <a:ext cx="7233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9470839" y="1572481"/>
            <a:ext cx="7233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9623239" y="1724881"/>
            <a:ext cx="7233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9" name="Google Shape;159;p6"/>
          <p:cNvPicPr preferRelativeResize="0"/>
          <p:nvPr/>
        </p:nvPicPr>
        <p:blipFill rotWithShape="1">
          <a:blip r:embed="rId3">
            <a:alphaModFix/>
          </a:blip>
          <a:srcRect l="39438" t="9492" r="42277" b="18002"/>
          <a:stretch/>
        </p:blipFill>
        <p:spPr>
          <a:xfrm>
            <a:off x="9759002" y="1877281"/>
            <a:ext cx="723207" cy="286789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6"/>
          <p:cNvSpPr/>
          <p:nvPr/>
        </p:nvSpPr>
        <p:spPr>
          <a:xfrm>
            <a:off x="4969793" y="1420081"/>
            <a:ext cx="7233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5122193" y="1572481"/>
            <a:ext cx="7233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5274593" y="1724881"/>
            <a:ext cx="7233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6326155" y="1420081"/>
            <a:ext cx="7233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6478555" y="1572481"/>
            <a:ext cx="7233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6630955" y="1724881"/>
            <a:ext cx="7233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7699159" y="1420081"/>
            <a:ext cx="7233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7851559" y="1572481"/>
            <a:ext cx="7233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8003959" y="1724881"/>
            <a:ext cx="7233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p6"/>
          <p:cNvSpPr txBox="1"/>
          <p:nvPr/>
        </p:nvSpPr>
        <p:spPr>
          <a:xfrm>
            <a:off x="9739731" y="4788709"/>
            <a:ext cx="76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Good</a:t>
            </a:r>
            <a:endParaRPr/>
          </a:p>
        </p:txBody>
      </p:sp>
      <p:sp>
        <p:nvSpPr>
          <p:cNvPr id="170" name="Google Shape;170;p6"/>
          <p:cNvSpPr txBox="1"/>
          <p:nvPr/>
        </p:nvSpPr>
        <p:spPr>
          <a:xfrm>
            <a:off x="5391085" y="4788709"/>
            <a:ext cx="70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Bad1</a:t>
            </a:r>
            <a:endParaRPr/>
          </a:p>
        </p:txBody>
      </p:sp>
      <p:sp>
        <p:nvSpPr>
          <p:cNvPr id="171" name="Google Shape;171;p6"/>
          <p:cNvSpPr txBox="1"/>
          <p:nvPr/>
        </p:nvSpPr>
        <p:spPr>
          <a:xfrm>
            <a:off x="6826304" y="4788709"/>
            <a:ext cx="70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Bad2</a:t>
            </a:r>
            <a:endParaRPr/>
          </a:p>
        </p:txBody>
      </p:sp>
      <p:sp>
        <p:nvSpPr>
          <p:cNvPr id="172" name="Google Shape;172;p6"/>
          <p:cNvSpPr txBox="1"/>
          <p:nvPr/>
        </p:nvSpPr>
        <p:spPr>
          <a:xfrm>
            <a:off x="8166158" y="4788709"/>
            <a:ext cx="70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Bad3</a:t>
            </a:r>
            <a:endParaRPr/>
          </a:p>
        </p:txBody>
      </p:sp>
      <p:pic>
        <p:nvPicPr>
          <p:cNvPr id="173" name="Google Shape;173;p6"/>
          <p:cNvPicPr preferRelativeResize="0"/>
          <p:nvPr/>
        </p:nvPicPr>
        <p:blipFill rotWithShape="1">
          <a:blip r:embed="rId4">
            <a:alphaModFix/>
          </a:blip>
          <a:srcRect l="36693" t="8363" r="40195" b="11272"/>
          <a:stretch/>
        </p:blipFill>
        <p:spPr>
          <a:xfrm>
            <a:off x="5435306" y="1877281"/>
            <a:ext cx="623873" cy="2892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6"/>
          <p:cNvPicPr preferRelativeResize="0"/>
          <p:nvPr/>
        </p:nvPicPr>
        <p:blipFill rotWithShape="1">
          <a:blip r:embed="rId5">
            <a:alphaModFix/>
          </a:blip>
          <a:srcRect l="44641" t="23340" r="36606" b="19254"/>
          <a:stretch/>
        </p:blipFill>
        <p:spPr>
          <a:xfrm>
            <a:off x="6756772" y="1885197"/>
            <a:ext cx="711928" cy="290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6"/>
          <p:cNvPicPr preferRelativeResize="0"/>
          <p:nvPr/>
        </p:nvPicPr>
        <p:blipFill rotWithShape="1">
          <a:blip r:embed="rId6">
            <a:alphaModFix/>
          </a:blip>
          <a:srcRect l="55123" t="34444" r="16416" b="4305"/>
          <a:stretch/>
        </p:blipFill>
        <p:spPr>
          <a:xfrm>
            <a:off x="8198276" y="1877281"/>
            <a:ext cx="668852" cy="294963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6"/>
          <p:cNvSpPr/>
          <p:nvPr/>
        </p:nvSpPr>
        <p:spPr>
          <a:xfrm>
            <a:off x="1711434" y="1300888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1711434" y="2143245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Pre-processing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1711434" y="2985602"/>
            <a:ext cx="2410800" cy="606900"/>
          </a:xfrm>
          <a:prstGeom prst="roundRect">
            <a:avLst>
              <a:gd name="adj" fmla="val 16667"/>
            </a:avLst>
          </a:prstGeom>
          <a:solidFill>
            <a:srgbClr val="2F549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Segmentation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1694809" y="3827959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Labelling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1711445" y="4670323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Analysis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2858588" y="1907717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2858587" y="2750074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2858586" y="3592431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2841961" y="4434788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5886fc20db_0_0"/>
          <p:cNvSpPr/>
          <p:nvPr/>
        </p:nvSpPr>
        <p:spPr>
          <a:xfrm>
            <a:off x="9271789" y="893618"/>
            <a:ext cx="7233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g15886fc20db_0_0"/>
          <p:cNvSpPr/>
          <p:nvPr/>
        </p:nvSpPr>
        <p:spPr>
          <a:xfrm>
            <a:off x="9424189" y="1046018"/>
            <a:ext cx="7233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g15886fc20db_0_0"/>
          <p:cNvSpPr/>
          <p:nvPr/>
        </p:nvSpPr>
        <p:spPr>
          <a:xfrm>
            <a:off x="9576589" y="1198418"/>
            <a:ext cx="7233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2" name="Google Shape;192;g15886fc20db_0_0"/>
          <p:cNvPicPr preferRelativeResize="0"/>
          <p:nvPr/>
        </p:nvPicPr>
        <p:blipFill rotWithShape="1">
          <a:blip r:embed="rId3">
            <a:alphaModFix/>
          </a:blip>
          <a:srcRect l="39438" t="9491" r="42277" b="18003"/>
          <a:stretch/>
        </p:blipFill>
        <p:spPr>
          <a:xfrm>
            <a:off x="9712352" y="1350818"/>
            <a:ext cx="723207" cy="286789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15886fc20db_0_0"/>
          <p:cNvSpPr/>
          <p:nvPr/>
        </p:nvSpPr>
        <p:spPr>
          <a:xfrm>
            <a:off x="4923143" y="893618"/>
            <a:ext cx="7233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g15886fc20db_0_0"/>
          <p:cNvSpPr/>
          <p:nvPr/>
        </p:nvSpPr>
        <p:spPr>
          <a:xfrm>
            <a:off x="5075543" y="1046018"/>
            <a:ext cx="7233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g15886fc20db_0_0"/>
          <p:cNvSpPr/>
          <p:nvPr/>
        </p:nvSpPr>
        <p:spPr>
          <a:xfrm>
            <a:off x="5227943" y="1198418"/>
            <a:ext cx="7233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15886fc20db_0_0"/>
          <p:cNvSpPr/>
          <p:nvPr/>
        </p:nvSpPr>
        <p:spPr>
          <a:xfrm>
            <a:off x="6279505" y="893618"/>
            <a:ext cx="7233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g15886fc20db_0_0"/>
          <p:cNvSpPr/>
          <p:nvPr/>
        </p:nvSpPr>
        <p:spPr>
          <a:xfrm>
            <a:off x="6431905" y="1046018"/>
            <a:ext cx="7233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g15886fc20db_0_0"/>
          <p:cNvSpPr/>
          <p:nvPr/>
        </p:nvSpPr>
        <p:spPr>
          <a:xfrm>
            <a:off x="6584305" y="1198418"/>
            <a:ext cx="7233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g15886fc20db_0_0"/>
          <p:cNvSpPr/>
          <p:nvPr/>
        </p:nvSpPr>
        <p:spPr>
          <a:xfrm>
            <a:off x="7652509" y="893618"/>
            <a:ext cx="7233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g15886fc20db_0_0"/>
          <p:cNvSpPr/>
          <p:nvPr/>
        </p:nvSpPr>
        <p:spPr>
          <a:xfrm>
            <a:off x="7804909" y="1046018"/>
            <a:ext cx="7233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g15886fc20db_0_0"/>
          <p:cNvSpPr/>
          <p:nvPr/>
        </p:nvSpPr>
        <p:spPr>
          <a:xfrm>
            <a:off x="7957309" y="1198418"/>
            <a:ext cx="723300" cy="2868000"/>
          </a:xfrm>
          <a:prstGeom prst="rect">
            <a:avLst/>
          </a:prstGeom>
          <a:solidFill>
            <a:srgbClr val="D5DBE5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g15886fc20db_0_0"/>
          <p:cNvSpPr txBox="1"/>
          <p:nvPr/>
        </p:nvSpPr>
        <p:spPr>
          <a:xfrm>
            <a:off x="9693081" y="4262246"/>
            <a:ext cx="76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Good</a:t>
            </a:r>
            <a:endParaRPr/>
          </a:p>
        </p:txBody>
      </p:sp>
      <p:sp>
        <p:nvSpPr>
          <p:cNvPr id="203" name="Google Shape;203;g15886fc20db_0_0"/>
          <p:cNvSpPr txBox="1"/>
          <p:nvPr/>
        </p:nvSpPr>
        <p:spPr>
          <a:xfrm>
            <a:off x="5344435" y="4262246"/>
            <a:ext cx="70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Bad1</a:t>
            </a:r>
            <a:endParaRPr/>
          </a:p>
        </p:txBody>
      </p:sp>
      <p:sp>
        <p:nvSpPr>
          <p:cNvPr id="204" name="Google Shape;204;g15886fc20db_0_0"/>
          <p:cNvSpPr txBox="1"/>
          <p:nvPr/>
        </p:nvSpPr>
        <p:spPr>
          <a:xfrm>
            <a:off x="6779654" y="4262246"/>
            <a:ext cx="70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Bad2</a:t>
            </a:r>
            <a:endParaRPr/>
          </a:p>
        </p:txBody>
      </p:sp>
      <p:sp>
        <p:nvSpPr>
          <p:cNvPr id="205" name="Google Shape;205;g15886fc20db_0_0"/>
          <p:cNvSpPr txBox="1"/>
          <p:nvPr/>
        </p:nvSpPr>
        <p:spPr>
          <a:xfrm>
            <a:off x="8119508" y="4262246"/>
            <a:ext cx="70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Bad3</a:t>
            </a:r>
            <a:endParaRPr/>
          </a:p>
        </p:txBody>
      </p:sp>
      <p:pic>
        <p:nvPicPr>
          <p:cNvPr id="206" name="Google Shape;206;g15886fc20db_0_0"/>
          <p:cNvPicPr preferRelativeResize="0"/>
          <p:nvPr/>
        </p:nvPicPr>
        <p:blipFill rotWithShape="1">
          <a:blip r:embed="rId4">
            <a:alphaModFix/>
          </a:blip>
          <a:srcRect l="36692" t="8366" r="40195" b="11267"/>
          <a:stretch/>
        </p:blipFill>
        <p:spPr>
          <a:xfrm>
            <a:off x="5388656" y="1350818"/>
            <a:ext cx="623873" cy="2892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15886fc20db_0_0"/>
          <p:cNvPicPr preferRelativeResize="0"/>
          <p:nvPr/>
        </p:nvPicPr>
        <p:blipFill rotWithShape="1">
          <a:blip r:embed="rId5">
            <a:alphaModFix/>
          </a:blip>
          <a:srcRect l="44641" t="23340" r="36605" b="19253"/>
          <a:stretch/>
        </p:blipFill>
        <p:spPr>
          <a:xfrm>
            <a:off x="6710122" y="1358734"/>
            <a:ext cx="711928" cy="290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5886fc20db_0_0"/>
          <p:cNvPicPr preferRelativeResize="0"/>
          <p:nvPr/>
        </p:nvPicPr>
        <p:blipFill rotWithShape="1">
          <a:blip r:embed="rId6">
            <a:alphaModFix/>
          </a:blip>
          <a:srcRect l="55122" t="34441" r="16416" b="4306"/>
          <a:stretch/>
        </p:blipFill>
        <p:spPr>
          <a:xfrm>
            <a:off x="8151626" y="1350818"/>
            <a:ext cx="668852" cy="294963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5886fc20db_0_0"/>
          <p:cNvSpPr txBox="1"/>
          <p:nvPr/>
        </p:nvSpPr>
        <p:spPr>
          <a:xfrm>
            <a:off x="4665350" y="4650475"/>
            <a:ext cx="723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label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g15886fc20db_0_0"/>
          <p:cNvSpPr txBox="1"/>
          <p:nvPr/>
        </p:nvSpPr>
        <p:spPr>
          <a:xfrm>
            <a:off x="5538450" y="4650475"/>
            <a:ext cx="260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g15886fc20db_0_0"/>
          <p:cNvSpPr txBox="1"/>
          <p:nvPr/>
        </p:nvSpPr>
        <p:spPr>
          <a:xfrm>
            <a:off x="7002250" y="4650475"/>
            <a:ext cx="260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g15886fc20db_0_0"/>
          <p:cNvSpPr txBox="1"/>
          <p:nvPr/>
        </p:nvSpPr>
        <p:spPr>
          <a:xfrm>
            <a:off x="8342100" y="4650475"/>
            <a:ext cx="260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g15886fc20db_0_0"/>
          <p:cNvSpPr txBox="1"/>
          <p:nvPr/>
        </p:nvSpPr>
        <p:spPr>
          <a:xfrm>
            <a:off x="9943750" y="4650475"/>
            <a:ext cx="260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g15886fc20db_0_0"/>
          <p:cNvSpPr/>
          <p:nvPr/>
        </p:nvSpPr>
        <p:spPr>
          <a:xfrm>
            <a:off x="1711434" y="1300888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g15886fc20db_0_0"/>
          <p:cNvSpPr/>
          <p:nvPr/>
        </p:nvSpPr>
        <p:spPr>
          <a:xfrm>
            <a:off x="1711434" y="2143245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Pre-processing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g15886fc20db_0_0"/>
          <p:cNvSpPr/>
          <p:nvPr/>
        </p:nvSpPr>
        <p:spPr>
          <a:xfrm>
            <a:off x="1711434" y="2985602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Segmentation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g15886fc20db_0_0"/>
          <p:cNvSpPr/>
          <p:nvPr/>
        </p:nvSpPr>
        <p:spPr>
          <a:xfrm>
            <a:off x="1694809" y="3827959"/>
            <a:ext cx="2410800" cy="606900"/>
          </a:xfrm>
          <a:prstGeom prst="roundRect">
            <a:avLst>
              <a:gd name="adj" fmla="val 16667"/>
            </a:avLst>
          </a:prstGeom>
          <a:solidFill>
            <a:srgbClr val="2F549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Labelling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g15886fc20db_0_0"/>
          <p:cNvSpPr/>
          <p:nvPr/>
        </p:nvSpPr>
        <p:spPr>
          <a:xfrm>
            <a:off x="1711445" y="4670323"/>
            <a:ext cx="2410800" cy="606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Analysis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g15886fc20db_0_0"/>
          <p:cNvSpPr/>
          <p:nvPr/>
        </p:nvSpPr>
        <p:spPr>
          <a:xfrm>
            <a:off x="2858588" y="1907717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g15886fc20db_0_0"/>
          <p:cNvSpPr/>
          <p:nvPr/>
        </p:nvSpPr>
        <p:spPr>
          <a:xfrm>
            <a:off x="2858587" y="2750074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g15886fc20db_0_0"/>
          <p:cNvSpPr/>
          <p:nvPr/>
        </p:nvSpPr>
        <p:spPr>
          <a:xfrm>
            <a:off x="2858586" y="3592431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g15886fc20db_0_0"/>
          <p:cNvSpPr/>
          <p:nvPr/>
        </p:nvSpPr>
        <p:spPr>
          <a:xfrm>
            <a:off x="2841961" y="4434788"/>
            <a:ext cx="116400" cy="2355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585a42f8a1_2_0"/>
          <p:cNvSpPr/>
          <p:nvPr/>
        </p:nvSpPr>
        <p:spPr>
          <a:xfrm>
            <a:off x="317325" y="360300"/>
            <a:ext cx="1317000" cy="408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실행 결과</a:t>
            </a:r>
            <a:endParaRPr b="1"/>
          </a:p>
        </p:txBody>
      </p:sp>
      <p:pic>
        <p:nvPicPr>
          <p:cNvPr id="228" name="Google Shape;228;g1585a42f8a1_2_0"/>
          <p:cNvPicPr preferRelativeResize="0"/>
          <p:nvPr/>
        </p:nvPicPr>
        <p:blipFill rotWithShape="1">
          <a:blip r:embed="rId3">
            <a:alphaModFix/>
          </a:blip>
          <a:srcRect t="41954"/>
          <a:stretch/>
        </p:blipFill>
        <p:spPr>
          <a:xfrm>
            <a:off x="6936850" y="360300"/>
            <a:ext cx="4648200" cy="27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1585a42f8a1_2_0"/>
          <p:cNvPicPr preferRelativeResize="0"/>
          <p:nvPr/>
        </p:nvPicPr>
        <p:blipFill rotWithShape="1">
          <a:blip r:embed="rId4">
            <a:alphaModFix/>
          </a:blip>
          <a:srcRect r="4168"/>
          <a:stretch/>
        </p:blipFill>
        <p:spPr>
          <a:xfrm>
            <a:off x="196025" y="1266825"/>
            <a:ext cx="6587324" cy="39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1585a42f8a1_2_0"/>
          <p:cNvSpPr txBox="1"/>
          <p:nvPr/>
        </p:nvSpPr>
        <p:spPr>
          <a:xfrm>
            <a:off x="3483300" y="3887450"/>
            <a:ext cx="1651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loss : 0.8766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acc: 0.8712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1" name="Google Shape;231;g1585a42f8a1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5600" y="3146800"/>
            <a:ext cx="3790525" cy="26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585a42f8a1_2_0"/>
          <p:cNvSpPr txBox="1"/>
          <p:nvPr/>
        </p:nvSpPr>
        <p:spPr>
          <a:xfrm>
            <a:off x="7136950" y="5752125"/>
            <a:ext cx="390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    0               1                 2               3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g1585a42f8a1_2_0"/>
          <p:cNvSpPr/>
          <p:nvPr/>
        </p:nvSpPr>
        <p:spPr>
          <a:xfrm>
            <a:off x="1860407" y="307685"/>
            <a:ext cx="2410800" cy="606900"/>
          </a:xfrm>
          <a:prstGeom prst="roundRect">
            <a:avLst>
              <a:gd name="adj" fmla="val 16667"/>
            </a:avLst>
          </a:prstGeom>
          <a:solidFill>
            <a:srgbClr val="2F549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Analysis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g1585a42f8a1_2_0"/>
          <p:cNvSpPr txBox="1"/>
          <p:nvPr/>
        </p:nvSpPr>
        <p:spPr>
          <a:xfrm>
            <a:off x="0" y="6098050"/>
            <a:ext cx="1219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Office PowerPoint</Application>
  <PresentationFormat>와이드스크린</PresentationFormat>
  <Paragraphs>112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LG</cp:lastModifiedBy>
  <cp:revision>1</cp:revision>
  <dcterms:created xsi:type="dcterms:W3CDTF">2022-09-02T07:03:47Z</dcterms:created>
  <dcterms:modified xsi:type="dcterms:W3CDTF">2022-09-15T15:49:55Z</dcterms:modified>
</cp:coreProperties>
</file>